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14" autoAdjust="0"/>
  </p:normalViewPr>
  <p:slideViewPr>
    <p:cSldViewPr>
      <p:cViewPr>
        <p:scale>
          <a:sx n="80" d="100"/>
          <a:sy n="80" d="100"/>
        </p:scale>
        <p:origin x="-72" y="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5F3C0-B7CD-4DB9-B4DF-5E6C46F95DFB}" type="datetimeFigureOut">
              <a:rPr lang="es-MX" smtClean="0"/>
              <a:pPr/>
              <a:t>01/03/2011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CC538-7229-4BE8-AC81-25871D2680F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7620" r="31413" b="8714"/>
          <a:stretch>
            <a:fillRect/>
          </a:stretch>
        </p:blipFill>
        <p:spPr bwMode="auto">
          <a:xfrm>
            <a:off x="539552" y="548680"/>
            <a:ext cx="8208912" cy="581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3923928" y="3212976"/>
            <a:ext cx="43204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12</a:t>
            </a:r>
            <a:endParaRPr lang="es-MX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6300192" y="3563724"/>
            <a:ext cx="43204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11</a:t>
            </a:r>
            <a:endParaRPr lang="es-MX" b="1" dirty="0"/>
          </a:p>
        </p:txBody>
      </p:sp>
      <p:pic>
        <p:nvPicPr>
          <p:cNvPr id="8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284984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9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005064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10" name="9 CuadroTexto"/>
          <p:cNvSpPr txBox="1"/>
          <p:nvPr/>
        </p:nvSpPr>
        <p:spPr>
          <a:xfrm>
            <a:off x="4211960" y="4766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SÓTANO</a:t>
            </a:r>
            <a:endParaRPr lang="es-MX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9169" t="13115" r="34234" b="30923"/>
          <a:stretch>
            <a:fillRect/>
          </a:stretch>
        </p:blipFill>
        <p:spPr bwMode="auto">
          <a:xfrm>
            <a:off x="323528" y="620688"/>
            <a:ext cx="856895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21435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72850" flipH="1" flipV="1">
            <a:off x="2375354" y="2041153"/>
            <a:ext cx="438415" cy="32749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12 Imagen" descr="21435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543250" flipV="1">
            <a:off x="984065" y="4327468"/>
            <a:ext cx="422162" cy="29496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6" name="15 CuadroTexto"/>
          <p:cNvSpPr txBox="1"/>
          <p:nvPr/>
        </p:nvSpPr>
        <p:spPr>
          <a:xfrm>
            <a:off x="5292080" y="4653136"/>
            <a:ext cx="288032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</a:t>
            </a:r>
            <a:endParaRPr lang="es-MX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2771800" y="4931876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2</a:t>
            </a:r>
            <a:endParaRPr lang="es-MX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3851920" y="4067780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3</a:t>
            </a:r>
            <a:endParaRPr lang="es-MX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5076056" y="3140968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5</a:t>
            </a:r>
            <a:endParaRPr lang="es-MX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347864" y="4139788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4</a:t>
            </a:r>
            <a:endParaRPr lang="es-MX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635896" y="3131676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6</a:t>
            </a:r>
            <a:endParaRPr lang="es-MX" b="1" dirty="0"/>
          </a:p>
        </p:txBody>
      </p:sp>
      <p:pic>
        <p:nvPicPr>
          <p:cNvPr id="29" name="28 Imagen" descr="21435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98463">
            <a:off x="3810469" y="1750391"/>
            <a:ext cx="422162" cy="29200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1" name="30 Imagen" descr="21435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39444">
            <a:off x="5610669" y="958303"/>
            <a:ext cx="422162" cy="29200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" name="29 CuadroTexto"/>
          <p:cNvSpPr txBox="1"/>
          <p:nvPr/>
        </p:nvSpPr>
        <p:spPr>
          <a:xfrm>
            <a:off x="2123728" y="2420888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9</a:t>
            </a:r>
            <a:endParaRPr lang="es-MX" b="1" dirty="0"/>
          </a:p>
        </p:txBody>
      </p:sp>
      <p:sp>
        <p:nvSpPr>
          <p:cNvPr id="34" name="33 CuadroTexto"/>
          <p:cNvSpPr txBox="1"/>
          <p:nvPr/>
        </p:nvSpPr>
        <p:spPr>
          <a:xfrm>
            <a:off x="539552" y="3789040"/>
            <a:ext cx="43204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10</a:t>
            </a:r>
            <a:endParaRPr lang="es-MX" b="1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707904" y="2195572"/>
            <a:ext cx="33488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8</a:t>
            </a:r>
            <a:endParaRPr lang="es-MX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6012160" y="908720"/>
            <a:ext cx="360040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7</a:t>
            </a:r>
            <a:endParaRPr lang="es-MX" b="1" dirty="0"/>
          </a:p>
        </p:txBody>
      </p:sp>
      <p:pic>
        <p:nvPicPr>
          <p:cNvPr id="1026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653136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37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789040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38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140968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39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725144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40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429000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41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933056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42" name="41 CuadroTexto"/>
          <p:cNvSpPr txBox="1"/>
          <p:nvPr/>
        </p:nvSpPr>
        <p:spPr>
          <a:xfrm>
            <a:off x="3635896" y="2606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PLANTA BAJA</a:t>
            </a:r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7625" t="18568" r="40784" b="23929"/>
          <a:stretch>
            <a:fillRect/>
          </a:stretch>
        </p:blipFill>
        <p:spPr bwMode="auto">
          <a:xfrm>
            <a:off x="323528" y="560389"/>
            <a:ext cx="8424936" cy="574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076056" y="3203684"/>
            <a:ext cx="43204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13</a:t>
            </a:r>
            <a:endParaRPr lang="es-MX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499992" y="3707740"/>
            <a:ext cx="43204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14</a:t>
            </a:r>
            <a:endParaRPr lang="es-MX" b="1" dirty="0"/>
          </a:p>
        </p:txBody>
      </p:sp>
      <p:pic>
        <p:nvPicPr>
          <p:cNvPr id="8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149080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9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645024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10" name="9 CuadroTexto"/>
          <p:cNvSpPr txBox="1"/>
          <p:nvPr/>
        </p:nvSpPr>
        <p:spPr>
          <a:xfrm>
            <a:off x="3851920" y="2606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PLANTA ALTA</a:t>
            </a:r>
            <a:endParaRPr lang="es-MX" dirty="0"/>
          </a:p>
        </p:txBody>
      </p:sp>
      <p:pic>
        <p:nvPicPr>
          <p:cNvPr id="11" name="Picture 2" descr="C:\Users\segvenustiano\Pictures\ics110-1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212976"/>
            <a:ext cx="36004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12" name="11 CuadroTexto"/>
          <p:cNvSpPr txBox="1"/>
          <p:nvPr/>
        </p:nvSpPr>
        <p:spPr>
          <a:xfrm>
            <a:off x="6300192" y="3203684"/>
            <a:ext cx="432048" cy="369332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b="1" dirty="0" smtClean="0"/>
              <a:t>15</a:t>
            </a:r>
            <a:endParaRPr lang="es-MX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20</Words>
  <Application>Microsoft Office PowerPoint</Application>
  <PresentationFormat>Presentación en pantalla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Diapositiva 1</vt:lpstr>
      <vt:lpstr>Diapositiva 2</vt:lpstr>
      <vt:lpstr>Diapositiva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segvenustiano</dc:creator>
  <cp:lastModifiedBy>segvenustiano</cp:lastModifiedBy>
  <cp:revision>82</cp:revision>
  <dcterms:created xsi:type="dcterms:W3CDTF">2011-02-15T20:23:12Z</dcterms:created>
  <dcterms:modified xsi:type="dcterms:W3CDTF">2011-03-01T18:23:33Z</dcterms:modified>
</cp:coreProperties>
</file>