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9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2838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8BFA-FB68-4678-8FE0-F55A7901FB78}" type="datetimeFigureOut">
              <a:rPr lang="es-MX" smtClean="0"/>
              <a:t>12/09/2018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557C-BC14-478A-8766-C7700480A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5232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8BFA-FB68-4678-8FE0-F55A7901FB78}" type="datetimeFigureOut">
              <a:rPr lang="es-MX" smtClean="0"/>
              <a:t>12/09/2018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557C-BC14-478A-8766-C7700480A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7571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8BFA-FB68-4678-8FE0-F55A7901FB78}" type="datetimeFigureOut">
              <a:rPr lang="es-MX" smtClean="0"/>
              <a:t>12/09/2018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557C-BC14-478A-8766-C7700480A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4251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8BFA-FB68-4678-8FE0-F55A7901FB78}" type="datetimeFigureOut">
              <a:rPr lang="es-MX" smtClean="0"/>
              <a:t>12/09/2018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557C-BC14-478A-8766-C7700480A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8199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8BFA-FB68-4678-8FE0-F55A7901FB78}" type="datetimeFigureOut">
              <a:rPr lang="es-MX" smtClean="0"/>
              <a:t>12/09/2018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557C-BC14-478A-8766-C7700480A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9186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8BFA-FB68-4678-8FE0-F55A7901FB78}" type="datetimeFigureOut">
              <a:rPr lang="es-MX" smtClean="0"/>
              <a:t>12/09/2018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557C-BC14-478A-8766-C7700480A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46105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8BFA-FB68-4678-8FE0-F55A7901FB78}" type="datetimeFigureOut">
              <a:rPr lang="es-MX" smtClean="0"/>
              <a:t>12/09/2018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557C-BC14-478A-8766-C7700480A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9008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8BFA-FB68-4678-8FE0-F55A7901FB78}" type="datetimeFigureOut">
              <a:rPr lang="es-MX" smtClean="0"/>
              <a:t>12/09/2018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557C-BC14-478A-8766-C7700480A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094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8BFA-FB68-4678-8FE0-F55A7901FB78}" type="datetimeFigureOut">
              <a:rPr lang="es-MX" smtClean="0"/>
              <a:t>12/09/2018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557C-BC14-478A-8766-C7700480A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7062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8BFA-FB68-4678-8FE0-F55A7901FB78}" type="datetimeFigureOut">
              <a:rPr lang="es-MX" smtClean="0"/>
              <a:t>12/09/2018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557C-BC14-478A-8766-C7700480A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2175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48BFA-FB68-4678-8FE0-F55A7901FB78}" type="datetimeFigureOut">
              <a:rPr lang="es-MX" smtClean="0"/>
              <a:t>12/09/2018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7557C-BC14-478A-8766-C7700480A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7773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48BFA-FB68-4678-8FE0-F55A7901FB78}" type="datetimeFigureOut">
              <a:rPr lang="es-MX" smtClean="0"/>
              <a:t>12/09/2018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7557C-BC14-478A-8766-C7700480A16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882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t="34057"/>
          <a:stretch/>
        </p:blipFill>
        <p:spPr>
          <a:xfrm>
            <a:off x="932681" y="2463501"/>
            <a:ext cx="5573551" cy="400455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892274" y="1009883"/>
            <a:ext cx="3270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GUÍA PODOTÁCTIL</a:t>
            </a:r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548640" y="1591776"/>
            <a:ext cx="5957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LOSETA DE CAUCHO POLISINTÉTICO FLEXIBLE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1793838" y="292046"/>
            <a:ext cx="32703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/>
              <a:t>CROQUIS 1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8889535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</TotalTime>
  <Words>9</Words>
  <Application>Microsoft Office PowerPoint</Application>
  <PresentationFormat>Carta (216 x 279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FRANCISCO SALAS ZUÑIGA</dc:creator>
  <cp:lastModifiedBy>FRANCISCO SALAS ZUÑIGA</cp:lastModifiedBy>
  <cp:revision>3</cp:revision>
  <cp:lastPrinted>2018-09-12T16:25:58Z</cp:lastPrinted>
  <dcterms:created xsi:type="dcterms:W3CDTF">2018-09-12T16:03:40Z</dcterms:created>
  <dcterms:modified xsi:type="dcterms:W3CDTF">2018-09-12T18:21:14Z</dcterms:modified>
</cp:coreProperties>
</file>